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20F7-5678-4930-9C6D-3A84F10FA932}" type="datetimeFigureOut">
              <a:rPr lang="es-MX" smtClean="0"/>
              <a:t>16/01/2024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D1ED-08A9-47E2-8446-14E77F1866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818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20F7-5678-4930-9C6D-3A84F10FA932}" type="datetimeFigureOut">
              <a:rPr lang="es-MX" smtClean="0"/>
              <a:t>16/01/2024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D1ED-08A9-47E2-8446-14E77F1866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727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20F7-5678-4930-9C6D-3A84F10FA932}" type="datetimeFigureOut">
              <a:rPr lang="es-MX" smtClean="0"/>
              <a:t>16/01/2024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D1ED-08A9-47E2-8446-14E77F1866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268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20F7-5678-4930-9C6D-3A84F10FA932}" type="datetimeFigureOut">
              <a:rPr lang="es-MX" smtClean="0"/>
              <a:t>16/01/2024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D1ED-08A9-47E2-8446-14E77F1866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782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20F7-5678-4930-9C6D-3A84F10FA932}" type="datetimeFigureOut">
              <a:rPr lang="es-MX" smtClean="0"/>
              <a:t>16/01/2024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D1ED-08A9-47E2-8446-14E77F1866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469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20F7-5678-4930-9C6D-3A84F10FA932}" type="datetimeFigureOut">
              <a:rPr lang="es-MX" smtClean="0"/>
              <a:t>16/01/2024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D1ED-08A9-47E2-8446-14E77F1866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820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20F7-5678-4930-9C6D-3A84F10FA932}" type="datetimeFigureOut">
              <a:rPr lang="es-MX" smtClean="0"/>
              <a:t>16/01/2024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D1ED-08A9-47E2-8446-14E77F1866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251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20F7-5678-4930-9C6D-3A84F10FA932}" type="datetimeFigureOut">
              <a:rPr lang="es-MX" smtClean="0"/>
              <a:t>16/01/2024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D1ED-08A9-47E2-8446-14E77F1866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492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20F7-5678-4930-9C6D-3A84F10FA932}" type="datetimeFigureOut">
              <a:rPr lang="es-MX" smtClean="0"/>
              <a:t>16/01/2024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D1ED-08A9-47E2-8446-14E77F1866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960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20F7-5678-4930-9C6D-3A84F10FA932}" type="datetimeFigureOut">
              <a:rPr lang="es-MX" smtClean="0"/>
              <a:t>16/01/2024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D1ED-08A9-47E2-8446-14E77F1866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5990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20F7-5678-4930-9C6D-3A84F10FA932}" type="datetimeFigureOut">
              <a:rPr lang="es-MX" smtClean="0"/>
              <a:t>16/01/2024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D1ED-08A9-47E2-8446-14E77F1866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450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E20F7-5678-4930-9C6D-3A84F10FA932}" type="datetimeFigureOut">
              <a:rPr lang="es-MX" smtClean="0"/>
              <a:t>16/01/2024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8D1ED-08A9-47E2-8446-14E77F1866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09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806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5876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GERARDO HERRERA SEGOBIANO</dc:creator>
  <cp:lastModifiedBy>FRANCISCO GERARDO HERRERA SEGOBIANO</cp:lastModifiedBy>
  <cp:revision>1</cp:revision>
  <dcterms:created xsi:type="dcterms:W3CDTF">2024-01-16T22:20:51Z</dcterms:created>
  <dcterms:modified xsi:type="dcterms:W3CDTF">2024-01-16T22:22:33Z</dcterms:modified>
</cp:coreProperties>
</file>